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7.xml" ContentType="application/vnd.openxmlformats-officedocument.theme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  <p:sldMasterId id="2147483683" r:id="rId4"/>
    <p:sldMasterId id="2147483699" r:id="rId5"/>
    <p:sldMasterId id="2147483714" r:id="rId6"/>
    <p:sldMasterId id="2147483730" r:id="rId7"/>
    <p:sldMasterId id="2147483747" r:id="rId8"/>
  </p:sldMasterIdLst>
  <p:notesMasterIdLst>
    <p:notesMasterId r:id="rId33"/>
  </p:notesMasterIdLst>
  <p:handoutMasterIdLst>
    <p:handoutMasterId r:id="rId34"/>
  </p:handoutMasterIdLst>
  <p:sldIdLst>
    <p:sldId id="293" r:id="rId9"/>
    <p:sldId id="333" r:id="rId10"/>
    <p:sldId id="336" r:id="rId11"/>
    <p:sldId id="334" r:id="rId12"/>
    <p:sldId id="366" r:id="rId13"/>
    <p:sldId id="368" r:id="rId14"/>
    <p:sldId id="280" r:id="rId15"/>
    <p:sldId id="329" r:id="rId16"/>
    <p:sldId id="303" r:id="rId17"/>
    <p:sldId id="370" r:id="rId18"/>
    <p:sldId id="371" r:id="rId19"/>
    <p:sldId id="372" r:id="rId20"/>
    <p:sldId id="373" r:id="rId21"/>
    <p:sldId id="374" r:id="rId22"/>
    <p:sldId id="375" r:id="rId23"/>
    <p:sldId id="376" r:id="rId24"/>
    <p:sldId id="377" r:id="rId25"/>
    <p:sldId id="378" r:id="rId26"/>
    <p:sldId id="379" r:id="rId27"/>
    <p:sldId id="382" r:id="rId28"/>
    <p:sldId id="385" r:id="rId29"/>
    <p:sldId id="383" r:id="rId30"/>
    <p:sldId id="384" r:id="rId31"/>
    <p:sldId id="33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293"/>
            <p14:sldId id="333"/>
            <p14:sldId id="336"/>
            <p14:sldId id="334"/>
            <p14:sldId id="366"/>
            <p14:sldId id="368"/>
            <p14:sldId id="280"/>
            <p14:sldId id="329"/>
            <p14:sldId id="303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2"/>
            <p14:sldId id="385"/>
            <p14:sldId id="383"/>
            <p14:sldId id="384"/>
            <p14:sldId id="339"/>
          </p14:sldIdLst>
        </p14:section>
        <p14:section name="Company" id="{98AF1960-CC3B-41E3-AA63-05A63DA38507}">
          <p14:sldIdLst/>
        </p14:section>
        <p14:section name="Who We are" id="{290FC345-F985-45C8-BC8C-BA08E7A738DE}">
          <p14:sldIdLst/>
        </p14:section>
        <p14:section name="Closing" id="{59B1F11E-FD20-4CD6-964A-F5090F0793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3"/>
    <a:srgbClr val="B45827"/>
    <a:srgbClr val="C86C38"/>
    <a:srgbClr val="9A4E23"/>
    <a:srgbClr val="806A50"/>
    <a:srgbClr val="A84F25"/>
    <a:srgbClr val="ECA452"/>
    <a:srgbClr val="FCCE9C"/>
    <a:srgbClr val="545554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 autoAdjust="0"/>
    <p:restoredTop sz="95288" autoAdjust="0"/>
  </p:normalViewPr>
  <p:slideViewPr>
    <p:cSldViewPr snapToGrid="0" showGuides="1">
      <p:cViewPr varScale="1">
        <p:scale>
          <a:sx n="100" d="100"/>
          <a:sy n="100" d="100"/>
        </p:scale>
        <p:origin x="72" y="7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06/04/2019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07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39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82103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1087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4686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42767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501230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765538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493073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97025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7435542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4568374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128525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76761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06.04.2019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17420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89337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91043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92760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62294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082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3911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1898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8440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352994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8269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70301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171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65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2316114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52477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33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4067531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87170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6416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6888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87843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8743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6881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48843835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67880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4639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828889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324591469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98616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605538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3826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141510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41388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883586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561638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0552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312944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7977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40985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059940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97576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16613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55353420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01658385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1857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843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06180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67294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7211735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105421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557314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4838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6348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709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3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72453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556628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897171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93020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28261098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1345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170539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62137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9569670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05949668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8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2" Type="http://schemas.openxmlformats.org/officeDocument/2006/relationships/slideLayout" Target="../slideLayouts/slideLayout34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6" Type="http://schemas.openxmlformats.org/officeDocument/2006/relationships/theme" Target="../theme/theme6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92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4.xml"/><Relationship Id="rId17" Type="http://schemas.openxmlformats.org/officeDocument/2006/relationships/theme" Target="../theme/theme8.xml"/><Relationship Id="rId2" Type="http://schemas.openxmlformats.org/officeDocument/2006/relationships/slideLayout" Target="../slideLayouts/slideLayout94.xml"/><Relationship Id="rId16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103.xml"/><Relationship Id="rId5" Type="http://schemas.openxmlformats.org/officeDocument/2006/relationships/slideLayout" Target="../slideLayouts/slideLayout97.xml"/><Relationship Id="rId15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96.xml"/><Relationship Id="rId9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2" r:id="rId6"/>
    <p:sldLayoutId id="2147483658" r:id="rId7"/>
    <p:sldLayoutId id="2147483653" r:id="rId8"/>
    <p:sldLayoutId id="2147483654" r:id="rId9"/>
    <p:sldLayoutId id="214748365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5340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2602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06.04.2019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394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476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4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6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4.xml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0.jpeg"/><Relationship Id="rId7" Type="http://schemas.openxmlformats.org/officeDocument/2006/relationships/image" Target="../media/image74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9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7" y="952500"/>
            <a:ext cx="5751551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4100" y="3070860"/>
            <a:ext cx="56540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Академия ШАГ</a:t>
            </a:r>
            <a:endParaRPr lang="ru-RU" sz="6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578340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327" y="853440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58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2342132" y="2859710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5192282" y="2849077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043995" y="2827811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1754981" y="5438929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829443" y="5475354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00108" y="5475353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Специальность «Компьютерные науки»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656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Актуальные программы обучения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2202950" y="2652180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061861" y="2652180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7924887" y="2652180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0258" y="1326550"/>
            <a:ext cx="1477740" cy="4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886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94726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6735924" y="1796649"/>
            <a:ext cx="5588934" cy="1200329"/>
            <a:chOff x="6735924" y="1796649"/>
            <a:chExt cx="558893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439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Преимущества 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36548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-2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849949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382640" y="101386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75627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3402" y="1280684"/>
            <a:ext cx="400949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74BA-AAC6-4151-B425-8058132B53C6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Преимущества 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8AAEB10-F2A5-4CDC-9261-741375E133C9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3E8F13-1929-4D90-B3DA-595526D88C48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ДОСТОЯЙНАЯ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4A20C843-10D6-4A17-BCA2-11EDB492A253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23292CD-FDEA-4549-822F-7B75D94C9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294" y="3521886"/>
              <a:ext cx="835275" cy="835920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2BDB976-8112-450B-B8F4-F41E229806D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401AA-46A3-4D5D-8BC4-9F291E48D0C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ВОЗМОЖНОСТЬ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ИЗМЕНИТЬ МИР</a:t>
              </a:r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E2F9E5C1-AFFD-4CED-9077-5F696E612ED7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8EFBB95-EB4E-4F05-BFFB-973D8B4C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294" y="5085244"/>
              <a:ext cx="835275" cy="738720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A068A0-CF0E-46C5-8AA5-FF9B2E07C8B5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866A70-F321-417D-B7A4-5BB74218365B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ТВОРЧЕСКАЯ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ПРОФЕССИЯ</a:t>
              </a:r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711CACDD-E920-4B9D-8B2C-EF607E0781C3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B77C1C2-85C8-4BDF-966C-1E6C88C2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9AA462F-B3BA-4B3E-91EF-62E23B7F6183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CCC659-B35C-443D-A35A-4DF7E64DA160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ДИЗАЙНЕРЫ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НУЖНЫ ВЕЗДЕ</a:t>
              </a:r>
            </a:p>
          </p:txBody>
        </p:sp>
        <p:sp>
          <p:nvSpPr>
            <p:cNvPr id="27" name="Freeform: Shape 29">
              <a:extLst>
                <a:ext uri="{FF2B5EF4-FFF2-40B4-BE49-F238E27FC236}">
                  <a16:creationId xmlns:a16="http://schemas.microsoft.com/office/drawing/2014/main" id="{B52B44C6-ADD5-421A-95D1-2DE8422FE7C4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F44FC5A-2CCB-47D8-B021-9A431750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97" y="1992114"/>
              <a:ext cx="844988" cy="83592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36832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0596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4338" y="1280684"/>
            <a:ext cx="4391252" cy="733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680D4-09FF-43C1-B371-94910A84F66F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Преимущества 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7075D58-B24B-4D5D-8625-F0E9CE10F44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DA1FE-363F-4ADF-B4D2-74190105FF1C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ВЫСОКАЯ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2C13AD8D-BC63-41A0-BF89-FF049563C60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D648211-6822-4DB5-9C4A-C74834FF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7A13E4A-3172-4F97-BFE1-74AFB8CDF75A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75B5EC-2069-4F0E-9DA3-4A6027670F90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62D4AAFB-8B56-41A5-B680-D88516A7844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466009E-D66F-4462-83F4-72E4239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641" y="3495909"/>
              <a:ext cx="718922" cy="868334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8A1DA7-1234-478B-8E87-ADF50171DD4B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1DDB16-8C5C-4CBF-938A-80AFC27AE902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ТВОРЧЕСКАЯ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20" name="Freeform: Shape 29">
              <a:extLst>
                <a:ext uri="{FF2B5EF4-FFF2-40B4-BE49-F238E27FC236}">
                  <a16:creationId xmlns:a16="http://schemas.microsoft.com/office/drawing/2014/main" id="{39598EB9-B018-414F-B2A7-55F969FB4B8B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A9CC286-2A9B-41A4-9D75-95631530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D7B70B4-C72C-48E2-AD86-FD8BCEADCFFF}"/>
              </a:ext>
            </a:extLst>
          </p:cNvPr>
          <p:cNvGrpSpPr/>
          <p:nvPr/>
        </p:nvGrpSpPr>
        <p:grpSpPr>
          <a:xfrm>
            <a:off x="937647" y="1901092"/>
            <a:ext cx="4147470" cy="1022889"/>
            <a:chOff x="937647" y="1901092"/>
            <a:chExt cx="4147470" cy="10228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6E2609-20AF-415D-870F-F9EF6008946D}"/>
                </a:ext>
              </a:extLst>
            </p:cNvPr>
            <p:cNvSpPr txBox="1"/>
            <p:nvPr/>
          </p:nvSpPr>
          <p:spPr>
            <a:xfrm>
              <a:off x="2200947" y="2168809"/>
              <a:ext cx="2884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ЭТО КРУТО!</a:t>
              </a:r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7EDFC6E4-FBE3-44B8-823B-8329C7659274}"/>
                </a:ext>
              </a:extLst>
            </p:cNvPr>
            <p:cNvSpPr/>
            <p:nvPr/>
          </p:nvSpPr>
          <p:spPr>
            <a:xfrm>
              <a:off x="937647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2D239D6-A55A-41F4-ABC5-616BDF2A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1113" y="2100873"/>
              <a:ext cx="771437" cy="662857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9C9141A-F6AE-48F4-BB72-077C7D6BE9A0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2FF4C-550C-4C77-A3F2-1C597E367B27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ЛЮБИМАЯ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32" name="Freeform: Shape 29">
              <a:extLst>
                <a:ext uri="{FF2B5EF4-FFF2-40B4-BE49-F238E27FC236}">
                  <a16:creationId xmlns:a16="http://schemas.microsoft.com/office/drawing/2014/main" id="{EDF5A582-ECA0-4960-A65F-E6BA27E6207E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352E93D5-AB73-4EAE-9C66-46D2CAD5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1970" y="3555084"/>
              <a:ext cx="835275" cy="78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90403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626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77771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Высокую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Выполнение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домашних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93814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86" y="1630362"/>
            <a:ext cx="2849766" cy="2852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0" t="9976" r="620" b="16327"/>
          <a:stretch/>
        </p:blipFill>
        <p:spPr>
          <a:xfrm>
            <a:off x="4623777" y="1630362"/>
            <a:ext cx="2964782" cy="29133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88" y="1631156"/>
            <a:ext cx="2851150" cy="2851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092899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Владимир Галицкий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3777" y="4820352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Максим Шаптала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4656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Виктор Артюхов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92898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Директор филиала</a:t>
            </a:r>
            <a:endParaRPr lang="ru-RU" sz="1400" dirty="0"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600" b="1" dirty="0">
                <a:latin typeface="Ubuntu" panose="020B0504030602030204" pitchFamily="34" charset="0"/>
              </a:rPr>
              <a:t>Разрешите представиться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4656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Глава приемной комиссии</a:t>
            </a:r>
            <a:endParaRPr lang="ru-RU" sz="1400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Ректор </a:t>
            </a:r>
            <a:r>
              <a:rPr lang="en-US" sz="1400" dirty="0" smtClean="0">
                <a:latin typeface="Ubuntu" panose="020B0504030602030204" pitchFamily="34" charset="0"/>
              </a:rPr>
              <a:t>IT Step University Dnipro</a:t>
            </a:r>
            <a:endParaRPr lang="ru-RU" sz="1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177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821194" y="164858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 10-11 классов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414680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Продолжительность учебной программы - 2 года (4 семестра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0331" y="2418281"/>
            <a:ext cx="7436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Что ждет студентов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во время обучения: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основы программирования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веб-технологии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основы робототехники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современные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информационные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английский язык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основы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критического </a:t>
            </a: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мышления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риторика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принимают участие в командной работе и работают над созданием собственных проектов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7360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5904" y="4523733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07802" y="4472603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431155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„</a:t>
            </a:r>
            <a:r>
              <a:rPr kumimoji="0" lang="ru-R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Facebook</a:t>
            </a: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</p:spTree>
    <p:extLst>
      <p:ext uri="{BB962C8B-B14F-4D97-AF65-F5344CB8AC3E}">
        <p14:creationId xmlns:p14="http://schemas.microsoft.com/office/powerpoint/2010/main" val="61871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8896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MYSTAT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535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b="27668"/>
          <a:stretch>
            <a:fillRect/>
          </a:stretch>
        </p:blipFill>
        <p:spPr>
          <a:xfrm>
            <a:off x="0" y="-1"/>
            <a:ext cx="12192000" cy="3629891"/>
          </a:xfrm>
        </p:spPr>
      </p:pic>
      <p:sp>
        <p:nvSpPr>
          <p:cNvPr id="18" name="Rectangle 17"/>
          <p:cNvSpPr/>
          <p:nvPr/>
        </p:nvSpPr>
        <p:spPr>
          <a:xfrm>
            <a:off x="3407622" y="2468889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/>
          <p:cNvSpPr/>
          <p:nvPr/>
        </p:nvSpPr>
        <p:spPr>
          <a:xfrm>
            <a:off x="6270578" y="2468889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41430" y="3673367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Знакомство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 Академией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604386" y="3673367"/>
            <a:ext cx="1971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Экскурсия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1977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3" grpId="0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3092" y="577924"/>
            <a:ext cx="5818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  <a:endParaRPr lang="ru-RU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1066" y="2009422"/>
            <a:ext cx="49879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Первые </a:t>
            </a:r>
            <a:r>
              <a:rPr lang="ru-RU" dirty="0">
                <a:latin typeface="Ubuntu" panose="020B0504030602030204" pitchFamily="34" charset="0"/>
              </a:rPr>
              <a:t>места на международном чемпионате «Золотой байт</a:t>
            </a:r>
            <a:r>
              <a:rPr lang="ru-RU" dirty="0" smtClean="0">
                <a:latin typeface="Ubuntu" panose="020B0504030602030204" pitchFamily="34" charset="0"/>
              </a:rPr>
              <a:t>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 smtClean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 smtClean="0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7"/>
          <a:stretch/>
        </p:blipFill>
        <p:spPr bwMode="auto">
          <a:xfrm>
            <a:off x="108065" y="310516"/>
            <a:ext cx="3203339" cy="360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128117"/>
            <a:ext cx="3241966" cy="192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" y="4077391"/>
            <a:ext cx="4551868" cy="268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3388544"/>
            <a:ext cx="3300989" cy="192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0527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Пномпен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Тихуана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1726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2770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4" b="27664"/>
          <a:stretch>
            <a:fillRect/>
          </a:stretch>
        </p:blipFill>
        <p:spPr/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3173" y="12724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8318" y="438863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latin typeface="Ubuntu" panose="020B0504030602030204" pitchFamily="34" charset="0"/>
              </a:rPr>
              <a:t>X-Lab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2919" y="76202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3173" y="1194985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4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8316" y="1524058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2919" y="180105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3172" y="2262722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13</a:t>
            </a:r>
            <a:r>
              <a:rPr lang="ru-RU" sz="6600" b="1" dirty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6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6896" y="2553371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Junior Business</a:t>
            </a:r>
            <a:r>
              <a:rPr lang="ru-RU" dirty="0"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latin typeface="Ubuntu" panose="020B0504030602030204" pitchFamily="34" charset="0"/>
              </a:rPr>
              <a:t>Academy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6783" y="288424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3172" y="3325203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16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6896" y="3616879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IT Step </a:t>
            </a:r>
            <a:endParaRPr lang="ru-RU" dirty="0">
              <a:latin typeface="Ubuntu" panose="020B0504030602030204" pitchFamily="34" charset="0"/>
            </a:endParaRPr>
          </a:p>
          <a:p>
            <a:r>
              <a:rPr lang="ru-RU" dirty="0">
                <a:latin typeface="Ubuntu" panose="020B0504030602030204" pitchFamily="34" charset="0"/>
              </a:rPr>
              <a:t>Университет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783" y="394004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3173" y="4433199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15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6896" y="4664031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27732" y="505669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3173" y="5495680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6896" y="5826843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6783" y="610384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0" y="0"/>
            <a:ext cx="239324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8" grpId="0"/>
      <p:bldP spid="5" grpId="0"/>
      <p:bldP spid="13" grpId="0"/>
      <p:bldP spid="19" grpId="0"/>
      <p:bldP spid="6" grpId="0"/>
      <p:bldP spid="14" grpId="0"/>
      <p:bldP spid="20" grpId="0"/>
      <p:bldP spid="7" grpId="0"/>
      <p:bldP spid="15" grpId="0"/>
      <p:bldP spid="21" grpId="0"/>
      <p:bldP spid="8" grpId="0"/>
      <p:bldP spid="16" grpId="0"/>
      <p:bldP spid="22" grpId="0"/>
      <p:bldP spid="9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9542" r="76" b="32677"/>
          <a:stretch/>
        </p:blipFill>
        <p:spPr>
          <a:xfrm>
            <a:off x="0" y="2152073"/>
            <a:ext cx="12192000" cy="4705927"/>
          </a:xfrm>
        </p:spPr>
      </p:pic>
      <p:sp>
        <p:nvSpPr>
          <p:cNvPr id="4" name="TextBox 3"/>
          <p:cNvSpPr txBox="1"/>
          <p:nvPr/>
        </p:nvSpPr>
        <p:spPr>
          <a:xfrm>
            <a:off x="397164" y="240145"/>
            <a:ext cx="11397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Международный саммит ООН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WSIS 2017</a:t>
            </a:r>
          </a:p>
        </p:txBody>
      </p:sp>
    </p:spTree>
    <p:extLst>
      <p:ext uri="{BB962C8B-B14F-4D97-AF65-F5344CB8AC3E}">
        <p14:creationId xmlns:p14="http://schemas.microsoft.com/office/powerpoint/2010/main" val="10428435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24253</TotalTime>
  <Words>1327</Words>
  <Application>Microsoft Office PowerPoint</Application>
  <PresentationFormat>Widescreen</PresentationFormat>
  <Paragraphs>294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24</vt:i4>
      </vt:variant>
    </vt:vector>
  </HeadingPairs>
  <TitlesOfParts>
    <vt:vector size="40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1_Office Theme</vt:lpstr>
      <vt:lpstr>2_Office Theme</vt:lpstr>
      <vt:lpstr>3_Office Theme</vt:lpstr>
      <vt:lpstr>2_Специальное оформление</vt:lpstr>
      <vt:lpstr>3_Специальное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Особенности обучения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max</cp:lastModifiedBy>
  <cp:revision>486</cp:revision>
  <dcterms:created xsi:type="dcterms:W3CDTF">2016-03-02T03:51:58Z</dcterms:created>
  <dcterms:modified xsi:type="dcterms:W3CDTF">2019-04-05T21:54:17Z</dcterms:modified>
</cp:coreProperties>
</file>